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20"/>
    <p:restoredTop sz="96547" autoAdjust="0"/>
  </p:normalViewPr>
  <p:slideViewPr>
    <p:cSldViewPr>
      <p:cViewPr varScale="1">
        <p:scale>
          <a:sx n="135" d="100"/>
          <a:sy n="135" d="100"/>
        </p:scale>
        <p:origin x="-1688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3D24F-12D2-48A9-8F16-8323A6574829}" type="datetimeFigureOut">
              <a:rPr lang="en-US" smtClean="0"/>
              <a:t>2/27/13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1368-3202-4D72-A879-12EC4BF22E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175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3D24F-12D2-48A9-8F16-8323A6574829}" type="datetimeFigureOut">
              <a:rPr lang="en-US" smtClean="0"/>
              <a:t>2/27/13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1368-3202-4D72-A879-12EC4BF22E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217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3D24F-12D2-48A9-8F16-8323A6574829}" type="datetimeFigureOut">
              <a:rPr lang="en-US" smtClean="0"/>
              <a:t>2/27/13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1368-3202-4D72-A879-12EC4BF22E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342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3D24F-12D2-48A9-8F16-8323A6574829}" type="datetimeFigureOut">
              <a:rPr lang="en-US" smtClean="0"/>
              <a:t>2/27/13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1368-3202-4D72-A879-12EC4BF22E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36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3D24F-12D2-48A9-8F16-8323A6574829}" type="datetimeFigureOut">
              <a:rPr lang="en-US" smtClean="0"/>
              <a:t>2/27/13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1368-3202-4D72-A879-12EC4BF22E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692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3D24F-12D2-48A9-8F16-8323A6574829}" type="datetimeFigureOut">
              <a:rPr lang="en-US" smtClean="0"/>
              <a:t>2/27/13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1368-3202-4D72-A879-12EC4BF22E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058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3D24F-12D2-48A9-8F16-8323A6574829}" type="datetimeFigureOut">
              <a:rPr lang="en-US" smtClean="0"/>
              <a:t>2/27/13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1368-3202-4D72-A879-12EC4BF22E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067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3D24F-12D2-48A9-8F16-8323A6574829}" type="datetimeFigureOut">
              <a:rPr lang="en-US" smtClean="0"/>
              <a:t>2/27/13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1368-3202-4D72-A879-12EC4BF22E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087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3D24F-12D2-48A9-8F16-8323A6574829}" type="datetimeFigureOut">
              <a:rPr lang="en-US" smtClean="0"/>
              <a:t>2/27/13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1368-3202-4D72-A879-12EC4BF22E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39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3D24F-12D2-48A9-8F16-8323A6574829}" type="datetimeFigureOut">
              <a:rPr lang="en-US" smtClean="0"/>
              <a:t>2/27/13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1368-3202-4D72-A879-12EC4BF22E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859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3D24F-12D2-48A9-8F16-8323A6574829}" type="datetimeFigureOut">
              <a:rPr lang="en-US" smtClean="0"/>
              <a:t>2/27/13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1368-3202-4D72-A879-12EC4BF22E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662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3D24F-12D2-48A9-8F16-8323A6574829}" type="datetimeFigureOut">
              <a:rPr lang="en-US" smtClean="0"/>
              <a:t>2/27/13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E1368-3202-4D72-A879-12EC4BF22E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s3.mm.bing.net/th?id=H.4551734238446262&amp;pid=15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783" y="3009670"/>
            <a:ext cx="2070100" cy="1552575"/>
          </a:xfrm>
          <a:prstGeom prst="rect">
            <a:avLst/>
          </a:prstGeom>
          <a:noFill/>
          <a:ln w="41275">
            <a:solidFill>
              <a:schemeClr val="accent1">
                <a:shade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00425" y="5477470"/>
            <a:ext cx="2343150" cy="92333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Pension funds, mutual funds, 401 (k)s,</a:t>
            </a:r>
          </a:p>
          <a:p>
            <a:pPr algn="ctr"/>
            <a:r>
              <a:rPr lang="en-US" b="1" dirty="0" smtClean="0"/>
              <a:t>IRAs, etc.</a:t>
            </a:r>
            <a:endParaRPr lang="en-US" b="1" dirty="0"/>
          </a:p>
        </p:txBody>
      </p:sp>
      <p:pic>
        <p:nvPicPr>
          <p:cNvPr id="1028" name="Picture 4" descr="http://ts2.mm.bing.net/th?id=H.4829609994224945&amp;pid=15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26475"/>
            <a:ext cx="1752600" cy="189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ts1.mm.bing.net/th?id=H.4738281840838596&amp;pid=15.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21362"/>
            <a:ext cx="1600200" cy="115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s3.mm.bing.net/th?id=H.4618933293351122&amp;pid=15.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8"/>
          <a:stretch/>
        </p:blipFill>
        <p:spPr bwMode="auto">
          <a:xfrm>
            <a:off x="6934200" y="1600200"/>
            <a:ext cx="174688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22370" y="2717363"/>
            <a:ext cx="1383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Stock market</a:t>
            </a:r>
            <a:endParaRPr lang="en-US" sz="14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3581400" y="152400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Government</a:t>
            </a:r>
            <a:endParaRPr lang="en-US" sz="1400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2133600" y="4267200"/>
            <a:ext cx="1143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Stock certificate</a:t>
            </a:r>
          </a:p>
          <a:p>
            <a:pPr algn="ctr"/>
            <a:r>
              <a:rPr lang="en-US" sz="1050" dirty="0" smtClean="0"/>
              <a:t>worth ???</a:t>
            </a:r>
            <a:endParaRPr lang="en-US" sz="1050" dirty="0"/>
          </a:p>
        </p:txBody>
      </p:sp>
      <p:sp>
        <p:nvSpPr>
          <p:cNvPr id="53" name="TextBox 52"/>
          <p:cNvSpPr txBox="1"/>
          <p:nvPr/>
        </p:nvSpPr>
        <p:spPr>
          <a:xfrm>
            <a:off x="7239000" y="6477000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AIG Executives</a:t>
            </a:r>
            <a:endParaRPr lang="en-US" sz="1400" i="1" dirty="0"/>
          </a:p>
        </p:txBody>
      </p:sp>
      <p:pic>
        <p:nvPicPr>
          <p:cNvPr id="51" name="Picture 5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304800"/>
            <a:ext cx="1066800" cy="762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400" y="4683369"/>
            <a:ext cx="1219200" cy="1875693"/>
          </a:xfrm>
          <a:prstGeom prst="rect">
            <a:avLst/>
          </a:prstGeom>
        </p:spPr>
      </p:pic>
      <p:cxnSp>
        <p:nvCxnSpPr>
          <p:cNvPr id="10" name="Elbow Connector 9"/>
          <p:cNvCxnSpPr>
            <a:endCxn id="1032" idx="1"/>
          </p:cNvCxnSpPr>
          <p:nvPr/>
        </p:nvCxnSpPr>
        <p:spPr>
          <a:xfrm flipV="1">
            <a:off x="1524000" y="998357"/>
            <a:ext cx="2057400" cy="1440043"/>
          </a:xfrm>
          <a:prstGeom prst="bentConnector3">
            <a:avLst>
              <a:gd name="adj1" fmla="val 16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85800" y="1600200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Taxes</a:t>
            </a:r>
            <a:endParaRPr lang="en-US" sz="1400" dirty="0"/>
          </a:p>
        </p:txBody>
      </p:sp>
      <p:cxnSp>
        <p:nvCxnSpPr>
          <p:cNvPr id="20" name="Elbow Connector 19"/>
          <p:cNvCxnSpPr>
            <a:stCxn id="1034" idx="0"/>
          </p:cNvCxnSpPr>
          <p:nvPr/>
        </p:nvCxnSpPr>
        <p:spPr>
          <a:xfrm rot="16200000" flipV="1">
            <a:off x="6037422" y="-170022"/>
            <a:ext cx="914400" cy="262604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1032" idx="3"/>
          </p:cNvCxnSpPr>
          <p:nvPr/>
        </p:nvCxnSpPr>
        <p:spPr>
          <a:xfrm>
            <a:off x="5181600" y="998357"/>
            <a:ext cx="2209800" cy="601843"/>
          </a:xfrm>
          <a:prstGeom prst="bentConnector3">
            <a:avLst>
              <a:gd name="adj1" fmla="val 99808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486400" y="10668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</a:rPr>
              <a:t>Bailout cash!</a:t>
            </a:r>
            <a:endParaRPr lang="en-US" sz="1200" b="1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3810000" y="1600200"/>
            <a:ext cx="304800" cy="1371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4800600" y="1600200"/>
            <a:ext cx="381000" cy="1371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04800" y="4876800"/>
            <a:ext cx="1046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Retirement</a:t>
            </a:r>
          </a:p>
          <a:p>
            <a:pPr algn="ctr"/>
            <a:r>
              <a:rPr lang="en-US" sz="1200" dirty="0" smtClean="0"/>
              <a:t>Savings</a:t>
            </a:r>
            <a:endParaRPr lang="en-US" sz="1200" dirty="0"/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5638800" y="4343400"/>
            <a:ext cx="1752600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 rot="1767062">
            <a:off x="5523567" y="4809320"/>
            <a:ext cx="1658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Stock sale </a:t>
            </a:r>
            <a:r>
              <a:rPr lang="en-US" sz="1200" dirty="0" smtClean="0"/>
              <a:t>proceeds</a:t>
            </a:r>
            <a:endParaRPr lang="en-US" sz="1200" dirty="0"/>
          </a:p>
        </p:txBody>
      </p:sp>
      <p:cxnSp>
        <p:nvCxnSpPr>
          <p:cNvPr id="74" name="Straight Arrow Connector 73"/>
          <p:cNvCxnSpPr/>
          <p:nvPr/>
        </p:nvCxnSpPr>
        <p:spPr>
          <a:xfrm flipH="1" flipV="1">
            <a:off x="5638800" y="3657600"/>
            <a:ext cx="1905000" cy="1295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83" name="Picture 8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800600"/>
            <a:ext cx="1066800" cy="762000"/>
          </a:xfrm>
          <a:prstGeom prst="rect">
            <a:avLst/>
          </a:prstGeom>
        </p:spPr>
      </p:pic>
      <p:pic>
        <p:nvPicPr>
          <p:cNvPr id="84" name="Picture 8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752600"/>
            <a:ext cx="1066800" cy="762000"/>
          </a:xfrm>
          <a:prstGeom prst="rect">
            <a:avLst/>
          </a:prstGeom>
        </p:spPr>
      </p:pic>
      <p:cxnSp>
        <p:nvCxnSpPr>
          <p:cNvPr id="76" name="Straight Arrow Connector 75"/>
          <p:cNvCxnSpPr/>
          <p:nvPr/>
        </p:nvCxnSpPr>
        <p:spPr>
          <a:xfrm>
            <a:off x="4038600" y="4572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4876800" y="4572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90" name="Picture 8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276600"/>
            <a:ext cx="1066800" cy="762000"/>
          </a:xfrm>
          <a:prstGeom prst="rect">
            <a:avLst/>
          </a:prstGeom>
        </p:spPr>
      </p:pic>
      <p:cxnSp>
        <p:nvCxnSpPr>
          <p:cNvPr id="82" name="Straight Arrow Connector 81"/>
          <p:cNvCxnSpPr/>
          <p:nvPr/>
        </p:nvCxnSpPr>
        <p:spPr>
          <a:xfrm>
            <a:off x="7543800" y="3048000"/>
            <a:ext cx="152400" cy="1752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H="1">
            <a:off x="7924800" y="3048000"/>
            <a:ext cx="381000" cy="1752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8" name="Elbow Connector 87"/>
          <p:cNvCxnSpPr/>
          <p:nvPr/>
        </p:nvCxnSpPr>
        <p:spPr>
          <a:xfrm>
            <a:off x="1295400" y="4267200"/>
            <a:ext cx="2133600" cy="1981200"/>
          </a:xfrm>
          <a:prstGeom prst="bentConnector3">
            <a:avLst>
              <a:gd name="adj1" fmla="val 176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8229600" y="3429000"/>
            <a:ext cx="76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Salary</a:t>
            </a:r>
          </a:p>
          <a:p>
            <a:pPr algn="ctr"/>
            <a:r>
              <a:rPr lang="en-US" sz="1050" dirty="0" smtClean="0"/>
              <a:t>&amp; Bonuses</a:t>
            </a:r>
            <a:endParaRPr lang="en-US" sz="1050" dirty="0"/>
          </a:p>
        </p:txBody>
      </p:sp>
      <p:cxnSp>
        <p:nvCxnSpPr>
          <p:cNvPr id="94" name="Elbow Connector 93"/>
          <p:cNvCxnSpPr/>
          <p:nvPr/>
        </p:nvCxnSpPr>
        <p:spPr>
          <a:xfrm rot="10800000">
            <a:off x="1905000" y="4343400"/>
            <a:ext cx="1524000" cy="1371600"/>
          </a:xfrm>
          <a:prstGeom prst="bentConnector3">
            <a:avLst>
              <a:gd name="adj1" fmla="val 9938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Picture 42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04800"/>
            <a:ext cx="850900" cy="850900"/>
          </a:xfrm>
          <a:prstGeom prst="rect">
            <a:avLst/>
          </a:prstGeom>
        </p:spPr>
      </p:pic>
      <p:pic>
        <p:nvPicPr>
          <p:cNvPr id="44" name="Picture 43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6172200"/>
            <a:ext cx="850900" cy="762470"/>
          </a:xfrm>
          <a:prstGeom prst="rect">
            <a:avLst/>
          </a:prstGeom>
        </p:spPr>
      </p:pic>
      <p:pic>
        <p:nvPicPr>
          <p:cNvPr id="45" name="Picture 44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914400"/>
            <a:ext cx="850900" cy="850900"/>
          </a:xfrm>
          <a:prstGeom prst="rect">
            <a:avLst/>
          </a:prstGeom>
        </p:spPr>
      </p:pic>
      <p:pic>
        <p:nvPicPr>
          <p:cNvPr id="46" name="Picture 45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905000"/>
            <a:ext cx="850900" cy="850900"/>
          </a:xfrm>
          <a:prstGeom prst="rect">
            <a:avLst/>
          </a:prstGeom>
        </p:spPr>
      </p:pic>
      <p:pic>
        <p:nvPicPr>
          <p:cNvPr id="47" name="Picture 46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648200"/>
            <a:ext cx="850900" cy="850900"/>
          </a:xfrm>
          <a:prstGeom prst="rect">
            <a:avLst/>
          </a:prstGeom>
        </p:spPr>
      </p:pic>
      <p:pic>
        <p:nvPicPr>
          <p:cNvPr id="49" name="Picture 48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3886200"/>
            <a:ext cx="850900" cy="850900"/>
          </a:xfrm>
          <a:prstGeom prst="rect">
            <a:avLst/>
          </a:prstGeom>
        </p:spPr>
      </p:pic>
      <p:pic>
        <p:nvPicPr>
          <p:cNvPr id="52" name="Picture 51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5257800"/>
            <a:ext cx="8509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15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39</Words>
  <Application>Microsoft Macintosh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Parker Development 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Ahoward</dc:creator>
  <cp:lastModifiedBy>David Moore</cp:lastModifiedBy>
  <cp:revision>34</cp:revision>
  <dcterms:created xsi:type="dcterms:W3CDTF">2013-02-21T05:04:30Z</dcterms:created>
  <dcterms:modified xsi:type="dcterms:W3CDTF">2013-02-28T06:40:16Z</dcterms:modified>
</cp:coreProperties>
</file>